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10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60C9F3-2FB6-47C8-8ED0-86955770CA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D59AAAB-0960-4449-95E3-623D595EBA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B64723-FFD1-4345-B620-D9FDFA55E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DE15A-8ED2-4DFD-BB98-4471FA701E70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6D607F-9D88-4AED-BA8F-B430277B0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648B0C-F3BC-446D-B4AF-DA5C63938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9C3A-2B38-4BC0-8211-9295833917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3777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D91961-CEC4-4C1B-A698-9902DB96D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1A332AB-DF4A-4426-97AF-CC9220F4F1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BF339B1-DF79-4AB3-AF91-0E5F9FC87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DE15A-8ED2-4DFD-BB98-4471FA701E70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B9D33F0-5E8D-4859-AD44-43D514C5E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7D73FF-1907-4D8D-87B7-17BE9F7A3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9C3A-2B38-4BC0-8211-9295833917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573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6328108-81AC-4735-89BF-8B4A4187BF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6756022-0097-4D06-87F0-08302A0572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DA5CBC8-2BCE-4F10-BFC9-F3F20A177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DE15A-8ED2-4DFD-BB98-4471FA701E70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80A95A-6841-440E-B2CA-EFF37622E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091AFE-FA5A-4FF0-8746-5BE51A8F0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9C3A-2B38-4BC0-8211-9295833917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0402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F343C3-FDF5-49AF-ADAD-EB8BCE773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4F6CC04-8051-4187-8C88-5F75C6007A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57F4CA7-D66B-4F7B-A3D1-9BF327FC0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DE15A-8ED2-4DFD-BB98-4471FA701E70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A3C9401-9D30-4BDC-9259-EF13D26ED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2F1FAC-2660-43E1-A11D-67748789E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9C3A-2B38-4BC0-8211-9295833917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4022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E990DE-7A57-4666-9DF6-20D7D4EF5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7C5E28B-C6C4-4619-8972-17602EEE71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79BD72E-BFD2-48BC-BF37-3A6150F8F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DE15A-8ED2-4DFD-BB98-4471FA701E70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75B1634-776A-4F9D-AC28-F9E427B87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7283086-E619-4465-8B55-194B55784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9C3A-2B38-4BC0-8211-9295833917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1608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109DAD-A59E-4838-9464-846BA402D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094FA60-9D87-4D65-A8AC-22C47DDA7B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EEC18CB-AB0F-43EC-847A-86ED3AF831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10EA53E-6390-42FD-B909-E199ED2B4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DE15A-8ED2-4DFD-BB98-4471FA701E70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4467B14-E470-46C9-AC89-5311E9CA4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462D54A-A5F3-4E67-A49A-3A7901E36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9C3A-2B38-4BC0-8211-9295833917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0803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8CFB46-6839-47DF-87AA-057A37660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C18052A-E205-4FC9-97EA-B60372100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7A3F51F-6D0F-46F2-BBB0-7E7505E985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D9544CC-6A6D-486B-BB9A-6AB24495CD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3E220AC-5C65-4370-8C77-361854A56C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57638B7-8572-4D8B-990A-08CC55412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DE15A-8ED2-4DFD-BB98-4471FA701E70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0351596-6A3D-4E22-9B68-30E12B2CA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6425C0F-C78D-4A44-BDB3-720218E13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9C3A-2B38-4BC0-8211-9295833917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990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15E821-8999-474F-B15A-A38F0957A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401302B-23A1-474D-9199-F34095621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DE15A-8ED2-4DFD-BB98-4471FA701E70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28B1B65-FC20-40BC-A855-75C30C96F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225EABC-D67A-4D35-AE86-0E873C105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9C3A-2B38-4BC0-8211-9295833917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222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A442CF7-A9F3-4FA3-83D9-C9541E3B5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DE15A-8ED2-4DFD-BB98-4471FA701E70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A06DA70-18C3-4CFB-A54D-9F688E702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FAD37C2-8ADB-4496-BD1B-87D245613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9C3A-2B38-4BC0-8211-9295833917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7411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79424C-1BAA-46C5-91B4-AFF8B1D2A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F881CE1-65DA-402D-8416-84297B718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9880C5B-8E21-42A1-9EB1-B80DDDEE1C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CFB54BF-7C36-4187-9FAA-15AD4DF35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DE15A-8ED2-4DFD-BB98-4471FA701E70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4D1BD4B-9492-4E98-8777-8D19A9A86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9C24360-BB25-481A-948C-BE9C82DF1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9C3A-2B38-4BC0-8211-9295833917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8539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9E0094-1AD1-4D35-9D6F-13F8A33E7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2E3FC29-ECD8-454C-9B83-41D6808772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3E5566A-BEB3-4A6B-87A5-414E63ACB0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1D27748-1FEA-4C8D-9220-C67027539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DE15A-8ED2-4DFD-BB98-4471FA701E70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9A8C4A6-8D87-4FE9-AE1F-839645887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9EA9401-C618-4E20-B559-EF27FA574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E9C3A-2B38-4BC0-8211-9295833917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8294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A0E1E04-7646-4A9F-A149-408E50F99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5C26A11-6B38-4588-AFCA-57871AC0E8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614ADC5-D858-459D-B475-8680A59EC1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DE15A-8ED2-4DFD-BB98-4471FA701E70}" type="datetimeFigureOut">
              <a:rPr lang="fr-FR" smtClean="0"/>
              <a:t>23/03/2023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D4DCA4-B3C1-41D4-92DA-75B321C210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1B20D6-E758-443E-A2D6-EEA5C93062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E9C3A-2B38-4BC0-8211-9295833917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4919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6510" y="415556"/>
            <a:ext cx="10502030" cy="799470"/>
          </a:xfrm>
        </p:spPr>
        <p:txBody>
          <a:bodyPr>
            <a:noAutofit/>
          </a:bodyPr>
          <a:lstStyle/>
          <a:p>
            <a:pPr algn="ctr"/>
            <a:r>
              <a:rPr lang="fr-FR" sz="3200" b="1" dirty="0" smtClean="0"/>
              <a:t>LES MATINALES DE LA COMM</a:t>
            </a:r>
            <a:br>
              <a:rPr lang="fr-FR" sz="3200" b="1" dirty="0" smtClean="0"/>
            </a:br>
            <a:r>
              <a:rPr lang="fr-FR" sz="3200" b="1" i="1" dirty="0" smtClean="0"/>
              <a:t>Jeudi 9 mars 2023 </a:t>
            </a:r>
            <a:br>
              <a:rPr lang="fr-FR" sz="3200" b="1" i="1" dirty="0" smtClean="0"/>
            </a:br>
            <a:r>
              <a:rPr lang="fr-FR" sz="3200" b="1" i="1" dirty="0" smtClean="0"/>
              <a:t>9h30 / 12h</a:t>
            </a:r>
            <a:endParaRPr lang="fr-FR" sz="3200" b="1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1671" y="1545118"/>
            <a:ext cx="11912252" cy="5185775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fr-FR" i="1" dirty="0" smtClean="0"/>
          </a:p>
          <a:p>
            <a:pPr marL="0" indent="0">
              <a:buNone/>
            </a:pPr>
            <a:r>
              <a:rPr lang="fr-FR" i="1" dirty="0" smtClean="0"/>
              <a:t>Programme de cette matinée :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11h : </a:t>
            </a:r>
            <a:r>
              <a:rPr lang="fr-FR" b="1" dirty="0"/>
              <a:t>Mélissa </a:t>
            </a:r>
            <a:r>
              <a:rPr lang="fr-FR" b="1" dirty="0" err="1"/>
              <a:t>Motino</a:t>
            </a:r>
            <a:r>
              <a:rPr lang="fr-FR" b="1" dirty="0"/>
              <a:t> </a:t>
            </a:r>
            <a:r>
              <a:rPr lang="fr-FR" dirty="0"/>
              <a:t>(Promo </a:t>
            </a:r>
            <a:r>
              <a:rPr lang="fr-FR" dirty="0" err="1"/>
              <a:t>bts</a:t>
            </a:r>
            <a:r>
              <a:rPr lang="fr-FR" dirty="0"/>
              <a:t> </a:t>
            </a:r>
            <a:r>
              <a:rPr lang="fr-FR" dirty="0" err="1"/>
              <a:t>comm</a:t>
            </a:r>
            <a:r>
              <a:rPr lang="fr-FR" dirty="0"/>
              <a:t> 2016) : </a:t>
            </a:r>
            <a:endParaRPr lang="fr-FR" dirty="0" smtClean="0"/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	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			Responsable </a:t>
            </a:r>
            <a:r>
              <a:rPr lang="fr-FR" dirty="0"/>
              <a:t>de la communication et de la culture de la</a:t>
            </a:r>
            <a:r>
              <a:rPr lang="fr-FR" b="1" dirty="0"/>
              <a:t> </a:t>
            </a:r>
            <a:r>
              <a:rPr lang="fr-FR" b="1" dirty="0" smtClean="0"/>
              <a:t>				Mairie </a:t>
            </a:r>
            <a:r>
              <a:rPr lang="fr-FR" b="1" dirty="0"/>
              <a:t>de </a:t>
            </a:r>
            <a:r>
              <a:rPr lang="fr-FR" b="1" dirty="0" err="1" smtClean="0"/>
              <a:t>Survilliers</a:t>
            </a:r>
            <a:endParaRPr lang="fr-FR" b="1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i="1" dirty="0"/>
              <a:t>	</a:t>
            </a:r>
            <a:r>
              <a:rPr lang="fr-FR" i="1" dirty="0" smtClean="0"/>
              <a:t>		-1ère </a:t>
            </a:r>
            <a:r>
              <a:rPr lang="fr-FR" i="1" dirty="0"/>
              <a:t>partie :</a:t>
            </a:r>
            <a:r>
              <a:rPr lang="fr-FR" dirty="0"/>
              <a:t> </a:t>
            </a:r>
            <a:r>
              <a:rPr lang="fr-FR" i="1" dirty="0"/>
              <a:t>Présentation de son </a:t>
            </a:r>
            <a:r>
              <a:rPr lang="fr-FR" i="1" dirty="0" smtClean="0"/>
              <a:t>parcours</a:t>
            </a:r>
          </a:p>
          <a:p>
            <a:pPr marL="0" indent="0">
              <a:buNone/>
            </a:pPr>
            <a:r>
              <a:rPr lang="fr-FR" i="1" dirty="0"/>
              <a:t/>
            </a:r>
            <a:br>
              <a:rPr lang="fr-FR" i="1" dirty="0"/>
            </a:br>
            <a:r>
              <a:rPr lang="fr-FR" dirty="0" smtClean="0"/>
              <a:t>			</a:t>
            </a:r>
            <a:r>
              <a:rPr lang="fr-FR" i="1" dirty="0" smtClean="0"/>
              <a:t>-2ème </a:t>
            </a:r>
            <a:r>
              <a:rPr lang="fr-FR" i="1" dirty="0"/>
              <a:t>partie : "Les enjeux de la communication publique </a:t>
            </a:r>
            <a:r>
              <a:rPr lang="fr-FR" i="1" dirty="0" smtClean="0"/>
              <a:t>				d'une </a:t>
            </a:r>
            <a:r>
              <a:rPr lang="fr-FR" i="1" dirty="0"/>
              <a:t>ville de 4300 habitants</a:t>
            </a:r>
            <a:r>
              <a:rPr lang="fr-FR" i="1" dirty="0" smtClean="0"/>
              <a:t>"</a:t>
            </a:r>
            <a:endParaRPr lang="fr-FR" dirty="0"/>
          </a:p>
          <a:p>
            <a:pPr marL="0" indent="0">
              <a:buNone/>
            </a:pPr>
            <a:endParaRPr lang="fr-FR" i="1" dirty="0" smtClean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996" y="3607496"/>
            <a:ext cx="1618850" cy="2091847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671" y="85464"/>
            <a:ext cx="2857500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25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</TotalTime>
  <Words>89</Words>
  <Application>Microsoft Office PowerPoint</Application>
  <PresentationFormat>Grand écran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LES MATINALES DE LA COMM Jeudi 9 mars 2023  9h30 / 12h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générique sur moi</dc:title>
  <dc:creator>MOTINO Melissa</dc:creator>
  <cp:lastModifiedBy>LEMHEMDI NADIA</cp:lastModifiedBy>
  <cp:revision>30</cp:revision>
  <dcterms:created xsi:type="dcterms:W3CDTF">2023-03-02T12:06:07Z</dcterms:created>
  <dcterms:modified xsi:type="dcterms:W3CDTF">2023-03-23T11:22:02Z</dcterms:modified>
</cp:coreProperties>
</file>